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9" r:id="rId2"/>
    <p:sldId id="262" r:id="rId3"/>
    <p:sldId id="263" r:id="rId4"/>
    <p:sldId id="275" r:id="rId5"/>
    <p:sldId id="272" r:id="rId6"/>
    <p:sldId id="264" r:id="rId7"/>
    <p:sldId id="281" r:id="rId8"/>
    <p:sldId id="282" r:id="rId9"/>
    <p:sldId id="284" r:id="rId10"/>
    <p:sldId id="265" r:id="rId11"/>
    <p:sldId id="283" r:id="rId12"/>
    <p:sldId id="269" r:id="rId13"/>
    <p:sldId id="278" r:id="rId14"/>
    <p:sldId id="279" r:id="rId15"/>
    <p:sldId id="280" r:id="rId16"/>
    <p:sldId id="270" r:id="rId17"/>
    <p:sldId id="276" r:id="rId18"/>
    <p:sldId id="277" r:id="rId19"/>
    <p:sldId id="260" r:id="rId20"/>
    <p:sldId id="273" r:id="rId21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맑은 고딕 Semilight" panose="020B0502040204020203" pitchFamily="50" charset="-127"/>
      <p:regular r:id="rId25"/>
    </p:embeddedFont>
    <p:embeddedFont>
      <p:font typeface="Rix새내기 M" panose="0202060302010102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595A"/>
    <a:srgbClr val="6CC3CA"/>
    <a:srgbClr val="B2E0E3"/>
    <a:srgbClr val="69DD87"/>
    <a:srgbClr val="E2D183"/>
    <a:srgbClr val="7F7F7F"/>
    <a:srgbClr val="0070C0"/>
    <a:srgbClr val="FFFF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5" autoAdjust="0"/>
    <p:restoredTop sz="94660"/>
  </p:normalViewPr>
  <p:slideViewPr>
    <p:cSldViewPr showGuides="1">
      <p:cViewPr varScale="1">
        <p:scale>
          <a:sx n="73" d="100"/>
          <a:sy n="73" d="100"/>
        </p:scale>
        <p:origin x="84" y="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CEBDE-322B-4579-832D-B87E63B85F4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A9AB2-1464-4C2E-B421-8AF17EF2E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03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 userDrawn="1"/>
        </p:nvSpPr>
        <p:spPr>
          <a:xfrm>
            <a:off x="13524" y="22424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rot="2259662">
            <a:off x="-23512" y="176603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623974" y="464208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 rot="19794336">
            <a:off x="-53755" y="334982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 rot="2897758">
            <a:off x="2559450" y="472116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 rot="4707488">
            <a:off x="8752270" y="131724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>
            <a:off x="2040012" y="-119008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>
            <a:off x="8662752" y="323268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 rot="20718701">
            <a:off x="5639749" y="4884436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 userDrawn="1"/>
        </p:nvSpPr>
        <p:spPr>
          <a:xfrm>
            <a:off x="4325198" y="484530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 userDrawn="1"/>
        </p:nvSpPr>
        <p:spPr>
          <a:xfrm>
            <a:off x="4275506" y="11099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8456279" y="461382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 userDrawn="1"/>
        </p:nvSpPr>
        <p:spPr>
          <a:xfrm>
            <a:off x="8132270" y="82250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 userDrawn="1"/>
        </p:nvSpPr>
        <p:spPr>
          <a:xfrm rot="3881160">
            <a:off x="6426998" y="-2412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 userDrawn="1"/>
        </p:nvSpPr>
        <p:spPr>
          <a:xfrm rot="6482898">
            <a:off x="7062483" y="455173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/>
          <p:cNvSpPr/>
          <p:nvPr userDrawn="1"/>
        </p:nvSpPr>
        <p:spPr>
          <a:xfrm>
            <a:off x="353114" y="360286"/>
            <a:ext cx="8424624" cy="4422927"/>
          </a:xfrm>
          <a:prstGeom prst="cube">
            <a:avLst>
              <a:gd name="adj" fmla="val 1987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623974" y="263647"/>
            <a:ext cx="7832305" cy="333996"/>
            <a:chOff x="623974" y="263647"/>
            <a:chExt cx="7832305" cy="333996"/>
          </a:xfrm>
        </p:grpSpPr>
        <p:sp>
          <p:nvSpPr>
            <p:cNvPr id="24" name="타원 23"/>
            <p:cNvSpPr/>
            <p:nvPr/>
          </p:nvSpPr>
          <p:spPr>
            <a:xfrm>
              <a:off x="62397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63755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878643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918424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13331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17309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138798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42776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1642650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682431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897319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937100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2151988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191769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2406657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446438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2661326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701107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15995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955776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3170664" y="50039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3210445" y="26743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425333" y="50038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3465114" y="26742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368000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71978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393467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97445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18934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422912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44400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448379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698678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738459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4953347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993128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5208016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5247797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462685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5502466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717354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5757135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5972023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6011804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6226692" y="49662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6266473" y="26365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6481361" y="49661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6521142" y="26364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673603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677581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699069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703048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7245368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7285149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7500037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7539818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7754706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794487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8009375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8049156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826404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830380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5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1452835">
            <a:off x="7653159" y="3630558"/>
            <a:ext cx="532163" cy="5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3" descr="D:\Users\Owner\Desktop\이미지\무제-4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01" y="771550"/>
            <a:ext cx="599205" cy="59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D:\Users\Owner\Desktop\무제-2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98" b="18108"/>
          <a:stretch/>
        </p:blipFill>
        <p:spPr bwMode="auto">
          <a:xfrm>
            <a:off x="717437" y="939814"/>
            <a:ext cx="911312" cy="67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D:\Users\Owner\Desktop\d.pn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r="5562" b="27699"/>
          <a:stretch/>
        </p:blipFill>
        <p:spPr bwMode="auto">
          <a:xfrm rot="679057">
            <a:off x="7304475" y="839909"/>
            <a:ext cx="864154" cy="5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D:\Users\Owner\Desktop\d.png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56" r="5562" b="27699"/>
          <a:stretch/>
        </p:blipFill>
        <p:spPr bwMode="auto">
          <a:xfrm rot="679057">
            <a:off x="6496515" y="963518"/>
            <a:ext cx="1189840" cy="8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7" descr="D:\Users\Owner\Desktop\무제-2l.png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7261" r="15949" b="18399"/>
          <a:stretch/>
        </p:blipFill>
        <p:spPr bwMode="auto">
          <a:xfrm>
            <a:off x="6922829" y="4011911"/>
            <a:ext cx="813723" cy="6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D:\Users\Owner\Desktop\무제-2d.png"/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7234" r="16833" b="19661"/>
          <a:stretch/>
        </p:blipFill>
        <p:spPr bwMode="auto">
          <a:xfrm>
            <a:off x="6011804" y="4010221"/>
            <a:ext cx="819420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3785548">
            <a:off x="8034703" y="3984287"/>
            <a:ext cx="378064" cy="4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5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94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2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/>
          <p:cNvSpPr/>
          <p:nvPr userDrawn="1"/>
        </p:nvSpPr>
        <p:spPr>
          <a:xfrm>
            <a:off x="13524" y="22424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 userDrawn="1"/>
        </p:nvSpPr>
        <p:spPr>
          <a:xfrm rot="2259662">
            <a:off x="-23512" y="176603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 userDrawn="1"/>
        </p:nvSpPr>
        <p:spPr>
          <a:xfrm>
            <a:off x="623974" y="464208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 userDrawn="1"/>
        </p:nvSpPr>
        <p:spPr>
          <a:xfrm rot="19794336">
            <a:off x="-53755" y="334982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 userDrawn="1"/>
        </p:nvSpPr>
        <p:spPr>
          <a:xfrm rot="2897758">
            <a:off x="2559450" y="472116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 userDrawn="1"/>
        </p:nvSpPr>
        <p:spPr>
          <a:xfrm rot="4707488">
            <a:off x="8752270" y="131724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 userDrawn="1"/>
        </p:nvSpPr>
        <p:spPr>
          <a:xfrm>
            <a:off x="2040012" y="-119008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 userDrawn="1"/>
        </p:nvSpPr>
        <p:spPr>
          <a:xfrm>
            <a:off x="8662752" y="323268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 userDrawn="1"/>
        </p:nvSpPr>
        <p:spPr>
          <a:xfrm rot="20718701">
            <a:off x="5639749" y="4884436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 userDrawn="1"/>
        </p:nvSpPr>
        <p:spPr>
          <a:xfrm>
            <a:off x="4325198" y="484530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4275506" y="11099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>
            <a:off x="8456279" y="461382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>
            <a:off x="8132270" y="82250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 userDrawn="1"/>
        </p:nvSpPr>
        <p:spPr>
          <a:xfrm rot="3881160">
            <a:off x="6426998" y="-2412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 userDrawn="1"/>
        </p:nvSpPr>
        <p:spPr>
          <a:xfrm rot="6482898">
            <a:off x="7062483" y="455173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 userDrawn="1"/>
        </p:nvSpPr>
        <p:spPr>
          <a:xfrm>
            <a:off x="353114" y="360286"/>
            <a:ext cx="8424624" cy="4422927"/>
          </a:xfrm>
          <a:prstGeom prst="cube">
            <a:avLst>
              <a:gd name="adj" fmla="val 1987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 userDrawn="1"/>
        </p:nvGrpSpPr>
        <p:grpSpPr>
          <a:xfrm>
            <a:off x="623974" y="263647"/>
            <a:ext cx="7832305" cy="333996"/>
            <a:chOff x="623974" y="263647"/>
            <a:chExt cx="7832305" cy="333996"/>
          </a:xfrm>
        </p:grpSpPr>
        <p:sp>
          <p:nvSpPr>
            <p:cNvPr id="47" name="타원 46"/>
            <p:cNvSpPr/>
            <p:nvPr/>
          </p:nvSpPr>
          <p:spPr>
            <a:xfrm>
              <a:off x="62397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63755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878643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918424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113331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117309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138798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142776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1642650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1682431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1897319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937100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151988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2191769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2406657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2446438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661326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2701107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915995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2955776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3170664" y="50039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3210445" y="26743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425333" y="50038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3465114" y="26742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368000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371978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393467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397445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418934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422912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444400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448379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4698678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4738459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4953347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4993128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5208016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5247797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5462685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5502466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5717354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5757135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5972023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6011804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6226692" y="49662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6266473" y="26365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6481361" y="49661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6521142" y="26364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673603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677581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699069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703048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7245368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7285149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7500037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7539818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7754706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자유형 103"/>
            <p:cNvSpPr/>
            <p:nvPr/>
          </p:nvSpPr>
          <p:spPr>
            <a:xfrm>
              <a:off x="7794487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/>
            <p:cNvSpPr/>
            <p:nvPr/>
          </p:nvSpPr>
          <p:spPr>
            <a:xfrm>
              <a:off x="8009375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8049156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826404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830380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9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1452835">
            <a:off x="7653159" y="3630558"/>
            <a:ext cx="532163" cy="5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7" descr="D:\Users\Owner\Desktop\무제-2l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7261" r="15949" b="18399"/>
          <a:stretch/>
        </p:blipFill>
        <p:spPr bwMode="auto">
          <a:xfrm>
            <a:off x="6922829" y="4011911"/>
            <a:ext cx="813723" cy="6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D:\Users\Owner\Desktop\무제-2d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7234" r="16833" b="19661"/>
          <a:stretch/>
        </p:blipFill>
        <p:spPr bwMode="auto">
          <a:xfrm>
            <a:off x="6011804" y="4010221"/>
            <a:ext cx="819420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3785548">
            <a:off x="8034703" y="3984287"/>
            <a:ext cx="378064" cy="4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02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80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3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3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41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타원 91"/>
          <p:cNvSpPr/>
          <p:nvPr userDrawn="1"/>
        </p:nvSpPr>
        <p:spPr>
          <a:xfrm>
            <a:off x="395536" y="26749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이등변 삼각형 92"/>
          <p:cNvSpPr/>
          <p:nvPr userDrawn="1"/>
        </p:nvSpPr>
        <p:spPr>
          <a:xfrm rot="2259662">
            <a:off x="1355467" y="912412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 userDrawn="1"/>
        </p:nvSpPr>
        <p:spPr>
          <a:xfrm rot="858296">
            <a:off x="2511891" y="33363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 userDrawn="1"/>
        </p:nvSpPr>
        <p:spPr>
          <a:xfrm>
            <a:off x="7624800" y="147860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 userDrawn="1"/>
        </p:nvSpPr>
        <p:spPr>
          <a:xfrm rot="2975850">
            <a:off x="4429693" y="24214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 userDrawn="1"/>
        </p:nvSpPr>
        <p:spPr>
          <a:xfrm>
            <a:off x="2520499" y="234027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이등변 삼각형 97"/>
          <p:cNvSpPr/>
          <p:nvPr userDrawn="1"/>
        </p:nvSpPr>
        <p:spPr>
          <a:xfrm>
            <a:off x="732959" y="314781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 userDrawn="1"/>
        </p:nvSpPr>
        <p:spPr>
          <a:xfrm rot="19794336">
            <a:off x="600539" y="1969425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 userDrawn="1"/>
        </p:nvSpPr>
        <p:spPr>
          <a:xfrm>
            <a:off x="4769444" y="272151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 userDrawn="1"/>
        </p:nvSpPr>
        <p:spPr>
          <a:xfrm rot="3477889">
            <a:off x="5743325" y="78230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 userDrawn="1"/>
        </p:nvSpPr>
        <p:spPr>
          <a:xfrm rot="20703498">
            <a:off x="7273026" y="4989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 userDrawn="1"/>
        </p:nvSpPr>
        <p:spPr>
          <a:xfrm>
            <a:off x="6200505" y="2095165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이등변 삼각형 103"/>
          <p:cNvSpPr/>
          <p:nvPr userDrawn="1"/>
        </p:nvSpPr>
        <p:spPr>
          <a:xfrm rot="19800000">
            <a:off x="3451425" y="1247133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 userDrawn="1"/>
        </p:nvSpPr>
        <p:spPr>
          <a:xfrm rot="468212">
            <a:off x="6229791" y="44728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 userDrawn="1"/>
        </p:nvSpPr>
        <p:spPr>
          <a:xfrm>
            <a:off x="7596336" y="375973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이등변 삼각형 106"/>
          <p:cNvSpPr/>
          <p:nvPr userDrawn="1"/>
        </p:nvSpPr>
        <p:spPr>
          <a:xfrm rot="2259662">
            <a:off x="4652692" y="3702887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 userDrawn="1"/>
        </p:nvSpPr>
        <p:spPr>
          <a:xfrm rot="20637672">
            <a:off x="2289020" y="3642003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이등변 삼각형 108"/>
          <p:cNvSpPr/>
          <p:nvPr userDrawn="1"/>
        </p:nvSpPr>
        <p:spPr>
          <a:xfrm rot="6737142">
            <a:off x="6600181" y="3135753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이등변 삼각형 109"/>
          <p:cNvSpPr/>
          <p:nvPr userDrawn="1"/>
        </p:nvSpPr>
        <p:spPr>
          <a:xfrm rot="940573">
            <a:off x="8443762" y="11541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 userDrawn="1"/>
        </p:nvSpPr>
        <p:spPr>
          <a:xfrm rot="5205520">
            <a:off x="8365406" y="2406183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 userDrawn="1"/>
        </p:nvSpPr>
        <p:spPr>
          <a:xfrm>
            <a:off x="2983452" y="475780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 userDrawn="1"/>
        </p:nvSpPr>
        <p:spPr>
          <a:xfrm rot="2897758">
            <a:off x="258235" y="4406815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이등변 삼각형 113"/>
          <p:cNvSpPr/>
          <p:nvPr userDrawn="1"/>
        </p:nvSpPr>
        <p:spPr>
          <a:xfrm rot="6690033">
            <a:off x="8443763" y="4652931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0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4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3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4A552-2DAD-4255-9D58-96E01655C774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1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JPG"/><Relationship Id="rId2" Type="http://schemas.openxmlformats.org/officeDocument/2006/relationships/image" Target="../media/image1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JPG"/><Relationship Id="rId10" Type="http://schemas.openxmlformats.org/officeDocument/2006/relationships/image" Target="../media/image38.png"/><Relationship Id="rId4" Type="http://schemas.openxmlformats.org/officeDocument/2006/relationships/image" Target="../media/image32.JP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6399732" y="2440077"/>
            <a:ext cx="266584" cy="1156160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76303" y="1303276"/>
            <a:ext cx="523733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      18</a:t>
            </a:r>
            <a:r>
              <a:rPr lang="ko-KR" altLang="en-US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조 </a:t>
            </a:r>
            <a:r>
              <a:rPr lang="ko-KR" altLang="en-US" sz="6000" spc="300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티미룸</a:t>
            </a:r>
            <a:endParaRPr lang="en-US" altLang="ko-KR" sz="6000" spc="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algn="ctr"/>
            <a:r>
              <a:rPr lang="en-US" altLang="ko-KR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     </a:t>
            </a:r>
            <a:r>
              <a:rPr lang="en-US" altLang="ko-KR" sz="8800" spc="300" dirty="0">
                <a:solidFill>
                  <a:srgbClr val="0070C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LAP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0220" y="3610586"/>
            <a:ext cx="237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김정희   </a:t>
            </a:r>
            <a:r>
              <a:rPr lang="ko-KR" altLang="en-US" sz="1600" spc="-1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김동준 </a:t>
            </a:r>
            <a:r>
              <a:rPr lang="ko-KR" altLang="en-US" sz="16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 곽내원   김수현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447037" y="3435846"/>
            <a:ext cx="2249925" cy="0"/>
          </a:xfrm>
          <a:prstGeom prst="line">
            <a:avLst/>
          </a:prstGeom>
          <a:ln>
            <a:solidFill>
              <a:srgbClr val="C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3351455" y="3327522"/>
            <a:ext cx="2680769" cy="252340"/>
            <a:chOff x="6444208" y="2800633"/>
            <a:chExt cx="890804" cy="172014"/>
          </a:xfrm>
        </p:grpSpPr>
        <p:pic>
          <p:nvPicPr>
            <p:cNvPr id="11" name="Picture 9" descr="D:\Users\Owner\Desktop\무제-2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801735"/>
              <a:ext cx="890804" cy="17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9" descr="D:\Users\Owner\Desktop\무제-2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800633"/>
              <a:ext cx="890804" cy="170912"/>
            </a:xfrm>
            <a:prstGeom prst="rect">
              <a:avLst/>
            </a:prstGeom>
            <a:solidFill>
              <a:srgbClr val="FFFFFF"/>
            </a:solidFill>
            <a:extLst/>
          </p:spPr>
        </p:pic>
      </p:grpSp>
    </p:spTree>
    <p:extLst>
      <p:ext uri="{BB962C8B-B14F-4D97-AF65-F5344CB8AC3E}">
        <p14:creationId xmlns:p14="http://schemas.microsoft.com/office/powerpoint/2010/main" val="12636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08586" y="1474368"/>
            <a:ext cx="1800000" cy="2520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1047176" y="701458"/>
            <a:ext cx="10058400" cy="102337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59782" y="676648"/>
            <a:ext cx="3213937" cy="461665"/>
            <a:chOff x="858489" y="3452356"/>
            <a:chExt cx="3213937" cy="461665"/>
          </a:xfrm>
        </p:grpSpPr>
        <p:sp>
          <p:nvSpPr>
            <p:cNvPr id="17" name="직사각형 16"/>
            <p:cNvSpPr/>
            <p:nvPr/>
          </p:nvSpPr>
          <p:spPr>
            <a:xfrm>
              <a:off x="858489" y="3510018"/>
              <a:ext cx="392901" cy="392901"/>
            </a:xfrm>
            <a:prstGeom prst="rect">
              <a:avLst/>
            </a:prstGeom>
            <a:solidFill>
              <a:srgbClr val="E2D183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3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73262" y="3452356"/>
              <a:ext cx="2799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데이터베이스 </a:t>
              </a:r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김동준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pic>
        <p:nvPicPr>
          <p:cNvPr id="13" name="그림 1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2469" y="1488199"/>
            <a:ext cx="1800000" cy="25200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66440" y="1474368"/>
            <a:ext cx="1800000" cy="2520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62886" y="1488199"/>
            <a:ext cx="1800000" cy="252000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1047176" y="2427734"/>
            <a:ext cx="356472" cy="3204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060352" y="1955869"/>
            <a:ext cx="221796" cy="2408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36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79981" y="1284472"/>
            <a:ext cx="208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계획 대비 구현 상황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34912" y="1491471"/>
            <a:ext cx="51125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40%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상세 검색 기능과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DB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연동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DB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추가 및 수정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9637" y="2696022"/>
            <a:ext cx="208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남은 작업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59782" y="676648"/>
            <a:ext cx="3213937" cy="461665"/>
            <a:chOff x="858489" y="3452356"/>
            <a:chExt cx="3213937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858489" y="3510018"/>
              <a:ext cx="392901" cy="392901"/>
            </a:xfrm>
            <a:prstGeom prst="rect">
              <a:avLst/>
            </a:prstGeom>
            <a:solidFill>
              <a:srgbClr val="E2D183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3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73262" y="3452356"/>
              <a:ext cx="2799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데이터베이스 </a:t>
              </a:r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김동준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687844" y="698563"/>
            <a:ext cx="2710431" cy="461665"/>
            <a:chOff x="4948828" y="1637297"/>
            <a:chExt cx="2710431" cy="461665"/>
          </a:xfrm>
        </p:grpSpPr>
        <p:sp>
          <p:nvSpPr>
            <p:cNvPr id="17" name="타원 16"/>
            <p:cNvSpPr/>
            <p:nvPr/>
          </p:nvSpPr>
          <p:spPr>
            <a:xfrm>
              <a:off x="4948828" y="1648363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4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05730" y="1637297"/>
              <a:ext cx="23535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세부 기능 </a:t>
              </a:r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곽내원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320801" y="413779"/>
            <a:ext cx="8181845" cy="38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64991" y="1284498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담당 업무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3688" y="1443429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로그인 기능 구현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팝업 알림 구현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36999" y="2706474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학습 내용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5696" y="2955597"/>
            <a:ext cx="3456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Android Studio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기초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Java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언어 기초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Google API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관련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31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0935" y="1208710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중간 결과물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96136" y="3651870"/>
            <a:ext cx="266429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687844" y="698563"/>
            <a:ext cx="2710431" cy="461665"/>
            <a:chOff x="4948828" y="1637297"/>
            <a:chExt cx="2710431" cy="461665"/>
          </a:xfrm>
        </p:grpSpPr>
        <p:sp>
          <p:nvSpPr>
            <p:cNvPr id="36" name="타원 35"/>
            <p:cNvSpPr/>
            <p:nvPr/>
          </p:nvSpPr>
          <p:spPr>
            <a:xfrm>
              <a:off x="4948828" y="1648363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4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05730" y="1637297"/>
              <a:ext cx="23535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세부 기능 </a:t>
              </a:r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곽내원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723889" y="836067"/>
            <a:ext cx="6285099" cy="377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7882344" descr="EMB0000415c3c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8" y="1590659"/>
            <a:ext cx="1470666" cy="295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_x407882664"/>
          <p:cNvSpPr>
            <a:spLocks noChangeArrowheads="1"/>
          </p:cNvSpPr>
          <p:nvPr/>
        </p:nvSpPr>
        <p:spPr bwMode="auto">
          <a:xfrm>
            <a:off x="1907704" y="2211710"/>
            <a:ext cx="256511" cy="288032"/>
          </a:xfrm>
          <a:prstGeom prst="ellipse">
            <a:avLst/>
          </a:prstGeom>
          <a:noFill/>
          <a:ln w="3594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2831092" y="-1925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_x407880984"/>
          <p:cNvSpPr>
            <a:spLocks noChangeShapeType="1"/>
          </p:cNvSpPr>
          <p:nvPr/>
        </p:nvSpPr>
        <p:spPr bwMode="auto">
          <a:xfrm flipV="1">
            <a:off x="2195736" y="1956350"/>
            <a:ext cx="528153" cy="374023"/>
          </a:xfrm>
          <a:prstGeom prst="line">
            <a:avLst/>
          </a:prstGeom>
          <a:noFill/>
          <a:ln w="419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084640" y="476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407881944" descr="EMB0000415c3c9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90" y="1599163"/>
            <a:ext cx="1464229" cy="29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4552128" y="886270"/>
            <a:ext cx="6665107" cy="37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407881304" descr="EMB0000415c3c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44" y="1524767"/>
            <a:ext cx="1532040" cy="312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12"/>
          <p:cNvSpPr>
            <a:spLocks noChangeArrowheads="1"/>
          </p:cNvSpPr>
          <p:nvPr/>
        </p:nvSpPr>
        <p:spPr bwMode="auto">
          <a:xfrm>
            <a:off x="6529400" y="1128486"/>
            <a:ext cx="7909890" cy="34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5" name="_x407882024" descr="EMB0000415c3ca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16" y="1426432"/>
            <a:ext cx="1570992" cy="323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02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0935" y="1208710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중간 결과물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96136" y="3651870"/>
            <a:ext cx="266429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687844" y="698563"/>
            <a:ext cx="2710431" cy="461665"/>
            <a:chOff x="4948828" y="1637297"/>
            <a:chExt cx="2710431" cy="461665"/>
          </a:xfrm>
        </p:grpSpPr>
        <p:sp>
          <p:nvSpPr>
            <p:cNvPr id="36" name="타원 35"/>
            <p:cNvSpPr/>
            <p:nvPr/>
          </p:nvSpPr>
          <p:spPr>
            <a:xfrm>
              <a:off x="4948828" y="1648363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4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05730" y="1637297"/>
              <a:ext cx="23535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세부 기능 </a:t>
              </a:r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곽내원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723889" y="836067"/>
            <a:ext cx="6285099" cy="377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2831092" y="-1925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084640" y="476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4552128" y="886270"/>
            <a:ext cx="6665107" cy="37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2"/>
          <p:cNvSpPr>
            <a:spLocks noChangeArrowheads="1"/>
          </p:cNvSpPr>
          <p:nvPr/>
        </p:nvSpPr>
        <p:spPr bwMode="auto">
          <a:xfrm>
            <a:off x="6529400" y="1128486"/>
            <a:ext cx="7909890" cy="34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12883" y="59704"/>
            <a:ext cx="6509683" cy="34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07880904" descr="EMB0000415c3c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89" y="1245250"/>
            <a:ext cx="1654115" cy="335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05854" y="-4562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07882264" descr="EMB0000415c3c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615" y="1231124"/>
            <a:ext cx="1669681" cy="33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4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79981" y="1284472"/>
            <a:ext cx="208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계획 대비 구현 상황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4912" y="1491471"/>
            <a:ext cx="51125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40%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채팅 기능과 연동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로그인 기능 재정비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팝업 알림 기능 구현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9637" y="2696022"/>
            <a:ext cx="208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남은 작업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87844" y="698563"/>
            <a:ext cx="2710431" cy="461665"/>
            <a:chOff x="4948828" y="1637297"/>
            <a:chExt cx="2710431" cy="461665"/>
          </a:xfrm>
        </p:grpSpPr>
        <p:sp>
          <p:nvSpPr>
            <p:cNvPr id="24" name="타원 23"/>
            <p:cNvSpPr/>
            <p:nvPr/>
          </p:nvSpPr>
          <p:spPr>
            <a:xfrm>
              <a:off x="4948828" y="1648363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4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05730" y="1637297"/>
              <a:ext cx="23535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세부 기능 </a:t>
              </a:r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곽내원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52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642709" y="709200"/>
            <a:ext cx="3123714" cy="461665"/>
            <a:chOff x="989185" y="2707302"/>
            <a:chExt cx="3123714" cy="461665"/>
          </a:xfrm>
        </p:grpSpPr>
        <p:sp>
          <p:nvSpPr>
            <p:cNvPr id="13" name="이등변 삼각형 12"/>
            <p:cNvSpPr/>
            <p:nvPr/>
          </p:nvSpPr>
          <p:spPr>
            <a:xfrm>
              <a:off x="989185" y="2725232"/>
              <a:ext cx="455765" cy="392901"/>
            </a:xfrm>
            <a:prstGeom prst="triangle">
              <a:avLst/>
            </a:prstGeom>
            <a:solidFill>
              <a:srgbClr val="CF595A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ctr"/>
            <a:lstStyle/>
            <a:p>
              <a:pPr algn="ctr"/>
              <a:r>
                <a:rPr lang="en-US" altLang="ko-KR" sz="2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5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1136" y="2707302"/>
              <a:ext cx="2691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서버 및 채팅 </a:t>
              </a:r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김정희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64991" y="1284498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담당 업무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3688" y="170075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채팅 기능 구현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6999" y="2403458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학습 내용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35696" y="2645255"/>
            <a:ext cx="3456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채팅 앱의 구조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Firebase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사용법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Android Studio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기초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65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642709" y="709200"/>
            <a:ext cx="3123714" cy="461665"/>
            <a:chOff x="989185" y="2707302"/>
            <a:chExt cx="3123714" cy="461665"/>
          </a:xfrm>
        </p:grpSpPr>
        <p:sp>
          <p:nvSpPr>
            <p:cNvPr id="13" name="이등변 삼각형 12"/>
            <p:cNvSpPr/>
            <p:nvPr/>
          </p:nvSpPr>
          <p:spPr>
            <a:xfrm>
              <a:off x="989185" y="2725232"/>
              <a:ext cx="455765" cy="392901"/>
            </a:xfrm>
            <a:prstGeom prst="triangle">
              <a:avLst/>
            </a:prstGeom>
            <a:solidFill>
              <a:srgbClr val="CF595A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ctr"/>
            <a:lstStyle/>
            <a:p>
              <a:pPr algn="ctr"/>
              <a:r>
                <a:rPr lang="en-US" altLang="ko-KR" sz="2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5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1136" y="2707302"/>
              <a:ext cx="2691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서버 및 채팅 </a:t>
              </a:r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김정희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60935" y="1208710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중간 결과물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96136" y="3651870"/>
            <a:ext cx="266429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32893"/>
            <a:ext cx="2033979" cy="36159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62" y="1578042"/>
            <a:ext cx="1846718" cy="100811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21" y="932893"/>
            <a:ext cx="2044079" cy="363391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36" y="929313"/>
            <a:ext cx="2054177" cy="365187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91" y="936499"/>
            <a:ext cx="2054177" cy="365187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75" y="1578386"/>
            <a:ext cx="2924175" cy="16383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74" y="929505"/>
            <a:ext cx="2059794" cy="36618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36" y="945743"/>
            <a:ext cx="2048870" cy="364243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59" y="923308"/>
            <a:ext cx="2065531" cy="367205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66" y="1588529"/>
            <a:ext cx="3371850" cy="250507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3" y="912538"/>
            <a:ext cx="2063613" cy="366864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3" y="932893"/>
            <a:ext cx="2094682" cy="37238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12" y="1574517"/>
            <a:ext cx="3366519" cy="356566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36" y="912538"/>
            <a:ext cx="2106131" cy="374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4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642709" y="709200"/>
            <a:ext cx="3123714" cy="461665"/>
            <a:chOff x="989185" y="2707302"/>
            <a:chExt cx="3123714" cy="461665"/>
          </a:xfrm>
        </p:grpSpPr>
        <p:sp>
          <p:nvSpPr>
            <p:cNvPr id="13" name="이등변 삼각형 12"/>
            <p:cNvSpPr/>
            <p:nvPr/>
          </p:nvSpPr>
          <p:spPr>
            <a:xfrm>
              <a:off x="989185" y="2725232"/>
              <a:ext cx="455765" cy="392901"/>
            </a:xfrm>
            <a:prstGeom prst="triangle">
              <a:avLst/>
            </a:prstGeom>
            <a:solidFill>
              <a:srgbClr val="CF595A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ctr"/>
            <a:lstStyle/>
            <a:p>
              <a:pPr algn="ctr"/>
              <a:r>
                <a:rPr lang="en-US" altLang="ko-KR" sz="2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5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1136" y="2707302"/>
              <a:ext cx="2691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서버 및 채팅 </a:t>
              </a:r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김정희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79981" y="1284472"/>
            <a:ext cx="208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계획 대비 구현 상황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4912" y="1491471"/>
            <a:ext cx="51125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50%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 별 채팅방 구현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로그인 기능과 연동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9637" y="2696022"/>
            <a:ext cx="208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남은 작업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1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2067694"/>
            <a:ext cx="518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감사합니다</a:t>
            </a:r>
            <a:endParaRPr lang="ko-KR" altLang="en-US" sz="80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:\Users\Owner\Desktop\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2458762"/>
            <a:ext cx="705963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:\Users\Owner\Desktop\ㅊ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3378436"/>
            <a:ext cx="1498051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Users\Owner\Desktop\ㅊ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1539089"/>
            <a:ext cx="1643223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9284" y="712483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목차</a:t>
            </a:r>
          </a:p>
        </p:txBody>
      </p:sp>
      <p:sp>
        <p:nvSpPr>
          <p:cNvPr id="12" name="타원 11"/>
          <p:cNvSpPr/>
          <p:nvPr/>
        </p:nvSpPr>
        <p:spPr>
          <a:xfrm>
            <a:off x="858489" y="1635646"/>
            <a:ext cx="392901" cy="392901"/>
          </a:xfrm>
          <a:prstGeom prst="ellipse">
            <a:avLst/>
          </a:prstGeom>
          <a:solidFill>
            <a:srgbClr val="69DD87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836785" y="2572832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2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8489" y="3510018"/>
            <a:ext cx="392901" cy="392901"/>
          </a:xfrm>
          <a:prstGeom prst="rect">
            <a:avLst/>
          </a:prstGeom>
          <a:solidFill>
            <a:srgbClr val="E2D183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3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21" name="Picture 9" descr="D:\Users\Owner\Desktop\무제-2h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13472" y="2769773"/>
            <a:ext cx="2897604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Users\Owner\Desktop\ㅊ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51806"/>
            <a:ext cx="1296144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4948828" y="1648363"/>
            <a:ext cx="392901" cy="392901"/>
          </a:xfrm>
          <a:prstGeom prst="ellipse">
            <a:avLst/>
          </a:prstGeom>
          <a:solidFill>
            <a:srgbClr val="69DD87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91161" y="1695173"/>
            <a:ext cx="21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전체 프로젝트</a:t>
            </a:r>
            <a:endParaRPr lang="ko-KR" altLang="en-US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28" name="Picture 2" descr="D:\Users\Owner\Desktop\ㅊ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645" y="2458762"/>
            <a:ext cx="1603628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이등변 삼각형 28"/>
          <p:cNvSpPr/>
          <p:nvPr/>
        </p:nvSpPr>
        <p:spPr>
          <a:xfrm>
            <a:off x="4979680" y="2572832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5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91161" y="2604946"/>
            <a:ext cx="21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UI</a:t>
            </a:r>
            <a:endParaRPr lang="ko-KR" altLang="en-US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1161" y="3533587"/>
            <a:ext cx="21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데이터베이스</a:t>
            </a:r>
            <a:endParaRPr lang="ko-KR" altLang="en-US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70060" y="1695173"/>
            <a:ext cx="109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세부기능</a:t>
            </a:r>
            <a:endParaRPr lang="ko-KR" altLang="en-US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13030" y="2596401"/>
            <a:ext cx="162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서버 및 채팅</a:t>
            </a:r>
            <a:endParaRPr lang="ko-KR" altLang="en-US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4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96136" y="3651870"/>
            <a:ext cx="266429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88224" y="1635646"/>
            <a:ext cx="9361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60935" y="727130"/>
            <a:ext cx="2464042" cy="481580"/>
            <a:chOff x="858489" y="1635646"/>
            <a:chExt cx="2464042" cy="481580"/>
          </a:xfrm>
        </p:grpSpPr>
        <p:sp>
          <p:nvSpPr>
            <p:cNvPr id="14" name="타원 13"/>
            <p:cNvSpPr/>
            <p:nvPr/>
          </p:nvSpPr>
          <p:spPr>
            <a:xfrm>
              <a:off x="858489" y="1635646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1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184" y="1655561"/>
              <a:ext cx="1829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전체 프로젝트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60935" y="1208710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프로젝트 목표</a:t>
            </a:r>
            <a:r>
              <a:rPr lang="en-US" altLang="ko-KR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934" y="2342916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프로젝트 내용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632" y="166881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 정보를 쉽게 얻을 수 있게 함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9630" y="2812353"/>
            <a:ext cx="35283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학과별 자격증 정보 및 일정을 제공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채팅 기능을 통해 정보를 교환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9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96136" y="3651870"/>
            <a:ext cx="266429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88224" y="1635646"/>
            <a:ext cx="9361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60935" y="727130"/>
            <a:ext cx="2464042" cy="481580"/>
            <a:chOff x="858489" y="1635646"/>
            <a:chExt cx="2464042" cy="481580"/>
          </a:xfrm>
        </p:grpSpPr>
        <p:sp>
          <p:nvSpPr>
            <p:cNvPr id="9" name="타원 8"/>
            <p:cNvSpPr/>
            <p:nvPr/>
          </p:nvSpPr>
          <p:spPr>
            <a:xfrm>
              <a:off x="858489" y="1635646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1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3184" y="1655561"/>
              <a:ext cx="1829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전체 프로젝트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0935" y="1208710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변경 사항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3836" y="1472616"/>
            <a:ext cx="4930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커뮤니티 기능 → 채팅 기능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서버 구축시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AWS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 →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Firebase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DB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의 사용자 정보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X</a:t>
            </a:r>
            <a:r>
              <a:rPr lang="ko-KR" altLang="en-US">
                <a:latin typeface="Rix새내기 M" panose="02020603020101020101" pitchFamily="18" charset="-127"/>
                <a:ea typeface="Rix새내기 M" panose="02020603020101020101" pitchFamily="18" charset="-127"/>
              </a:rPr>
              <a:t> →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Google Login API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이용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9042" y="3214904"/>
            <a:ext cx="282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프로젝트 설계 대비 구현 상황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77081" y="3459859"/>
            <a:ext cx="4930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약 </a:t>
            </a:r>
            <a:r>
              <a:rPr lang="en-US" altLang="ko-KR" sz="240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940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96136" y="3651870"/>
            <a:ext cx="266429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88224" y="1635646"/>
            <a:ext cx="93610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60935" y="727130"/>
            <a:ext cx="2464042" cy="481580"/>
            <a:chOff x="858489" y="1635646"/>
            <a:chExt cx="2464042" cy="481580"/>
          </a:xfrm>
        </p:grpSpPr>
        <p:sp>
          <p:nvSpPr>
            <p:cNvPr id="9" name="타원 8"/>
            <p:cNvSpPr/>
            <p:nvPr/>
          </p:nvSpPr>
          <p:spPr>
            <a:xfrm>
              <a:off x="858489" y="1635646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1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3184" y="1655561"/>
              <a:ext cx="1829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전체 프로젝트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0935" y="1208710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구현 환경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1779661"/>
            <a:ext cx="1728193" cy="17281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19554" y="3927267"/>
            <a:ext cx="1581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UI </a:t>
            </a:r>
            <a:r>
              <a:rPr lang="ko-KR" altLang="en-US" sz="1600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및 세부 기능</a:t>
            </a:r>
            <a:endParaRPr lang="ko-KR" altLang="en-US" sz="1600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59631" y="3575216"/>
            <a:ext cx="20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Android Studio 3.4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707654"/>
            <a:ext cx="1727870" cy="17278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44063" y="3927267"/>
            <a:ext cx="1581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데이터베이스</a:t>
            </a:r>
            <a:endParaRPr lang="ko-KR" altLang="en-US" sz="1600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4140" y="3575216"/>
            <a:ext cx="192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SQLite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744631"/>
            <a:ext cx="1296144" cy="17632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23495" y="3909986"/>
            <a:ext cx="1581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서버</a:t>
            </a:r>
            <a:endParaRPr lang="ko-KR" altLang="en-US" sz="1600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63572" y="3557935"/>
            <a:ext cx="20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Firebase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5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642709" y="709200"/>
            <a:ext cx="1916653" cy="461665"/>
            <a:chOff x="989185" y="2707302"/>
            <a:chExt cx="1916653" cy="461665"/>
          </a:xfrm>
        </p:grpSpPr>
        <p:sp>
          <p:nvSpPr>
            <p:cNvPr id="13" name="이등변 삼각형 12"/>
            <p:cNvSpPr/>
            <p:nvPr/>
          </p:nvSpPr>
          <p:spPr>
            <a:xfrm>
              <a:off x="989185" y="2725232"/>
              <a:ext cx="455765" cy="392901"/>
            </a:xfrm>
            <a:prstGeom prst="triangle">
              <a:avLst/>
            </a:prstGeom>
            <a:solidFill>
              <a:srgbClr val="CF595A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2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1136" y="2707302"/>
              <a:ext cx="1484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UI 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김수현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64991" y="1284498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담당 업무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3688" y="170075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UI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구현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36999" y="2403458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학습 내용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5696" y="2645255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Android Studio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기초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SQLite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기초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5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642709" y="709200"/>
            <a:ext cx="1916653" cy="461665"/>
            <a:chOff x="989185" y="2707302"/>
            <a:chExt cx="1916653" cy="461665"/>
          </a:xfrm>
        </p:grpSpPr>
        <p:sp>
          <p:nvSpPr>
            <p:cNvPr id="13" name="이등변 삼각형 12"/>
            <p:cNvSpPr/>
            <p:nvPr/>
          </p:nvSpPr>
          <p:spPr>
            <a:xfrm>
              <a:off x="989185" y="2725232"/>
              <a:ext cx="455765" cy="392901"/>
            </a:xfrm>
            <a:prstGeom prst="triangle">
              <a:avLst/>
            </a:prstGeom>
            <a:solidFill>
              <a:srgbClr val="CF595A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2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1136" y="2707302"/>
              <a:ext cx="1484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UI 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김수현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" t="1833" r="7710" b="1983"/>
          <a:stretch/>
        </p:blipFill>
        <p:spPr>
          <a:xfrm>
            <a:off x="2093046" y="1419621"/>
            <a:ext cx="1368153" cy="30243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" t="2382" r="5349" b="2380"/>
          <a:stretch/>
        </p:blipFill>
        <p:spPr>
          <a:xfrm>
            <a:off x="3573380" y="1419621"/>
            <a:ext cx="1441728" cy="303521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949" r="6548" b="2621"/>
          <a:stretch/>
        </p:blipFill>
        <p:spPr>
          <a:xfrm>
            <a:off x="5124721" y="1419621"/>
            <a:ext cx="1411729" cy="30352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7" t="2745" r="6054" b="2056"/>
          <a:stretch/>
        </p:blipFill>
        <p:spPr>
          <a:xfrm>
            <a:off x="6645531" y="1419621"/>
            <a:ext cx="1428595" cy="30357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2577" r="4545" b="1968"/>
          <a:stretch/>
        </p:blipFill>
        <p:spPr>
          <a:xfrm>
            <a:off x="539552" y="1419621"/>
            <a:ext cx="1440160" cy="3024337"/>
          </a:xfrm>
          <a:prstGeom prst="rect">
            <a:avLst/>
          </a:prstGeom>
        </p:spPr>
      </p:pic>
      <p:sp>
        <p:nvSpPr>
          <p:cNvPr id="20" name="_x407882664"/>
          <p:cNvSpPr>
            <a:spLocks noChangeArrowheads="1"/>
          </p:cNvSpPr>
          <p:nvPr/>
        </p:nvSpPr>
        <p:spPr bwMode="auto">
          <a:xfrm>
            <a:off x="659782" y="2535746"/>
            <a:ext cx="527842" cy="468052"/>
          </a:xfrm>
          <a:prstGeom prst="ellipse">
            <a:avLst/>
          </a:prstGeom>
          <a:noFill/>
          <a:ln w="3594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_x407882664"/>
          <p:cNvSpPr>
            <a:spLocks noChangeArrowheads="1"/>
          </p:cNvSpPr>
          <p:nvPr/>
        </p:nvSpPr>
        <p:spPr bwMode="auto">
          <a:xfrm>
            <a:off x="2600346" y="2427734"/>
            <a:ext cx="353552" cy="216024"/>
          </a:xfrm>
          <a:prstGeom prst="ellipse">
            <a:avLst/>
          </a:prstGeom>
          <a:noFill/>
          <a:ln w="3594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_x407882664"/>
          <p:cNvSpPr>
            <a:spLocks noChangeArrowheads="1"/>
          </p:cNvSpPr>
          <p:nvPr/>
        </p:nvSpPr>
        <p:spPr bwMode="auto">
          <a:xfrm>
            <a:off x="4655458" y="2125938"/>
            <a:ext cx="276582" cy="301795"/>
          </a:xfrm>
          <a:prstGeom prst="ellipse">
            <a:avLst/>
          </a:prstGeom>
          <a:noFill/>
          <a:ln w="3594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_x407882664"/>
          <p:cNvSpPr>
            <a:spLocks noChangeArrowheads="1"/>
          </p:cNvSpPr>
          <p:nvPr/>
        </p:nvSpPr>
        <p:spPr bwMode="auto">
          <a:xfrm>
            <a:off x="5091622" y="1887674"/>
            <a:ext cx="223267" cy="216024"/>
          </a:xfrm>
          <a:prstGeom prst="ellipse">
            <a:avLst/>
          </a:prstGeom>
          <a:noFill/>
          <a:ln w="3594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24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642709" y="709200"/>
            <a:ext cx="1916653" cy="461665"/>
            <a:chOff x="989185" y="2707302"/>
            <a:chExt cx="1916653" cy="461665"/>
          </a:xfrm>
        </p:grpSpPr>
        <p:sp>
          <p:nvSpPr>
            <p:cNvPr id="13" name="이등변 삼각형 12"/>
            <p:cNvSpPr/>
            <p:nvPr/>
          </p:nvSpPr>
          <p:spPr>
            <a:xfrm>
              <a:off x="989185" y="2725232"/>
              <a:ext cx="455765" cy="392901"/>
            </a:xfrm>
            <a:prstGeom prst="triangle">
              <a:avLst/>
            </a:prstGeom>
            <a:solidFill>
              <a:srgbClr val="CF595A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2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1136" y="2707302"/>
              <a:ext cx="1484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UI 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김수현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79981" y="1284472"/>
            <a:ext cx="208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계획 대비 구현 상황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34912" y="1491471"/>
            <a:ext cx="51125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40%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상세 검색 기능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(DB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연동 후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전체 </a:t>
            </a: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UI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다듬기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9637" y="2696022"/>
            <a:ext cx="208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남은 작업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4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264991" y="1284498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담당 업무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3688" y="170075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DB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구축 및 연동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36999" y="2403458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학습 내용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5696" y="2645255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Anroid stdio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기초</a:t>
            </a:r>
            <a:endParaRPr lang="en-US" altLang="ko-KR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SQLite </a:t>
            </a:r>
            <a:r>
              <a:rPr lang="ko-KR" altLang="en-US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기초</a:t>
            </a:r>
            <a:endParaRPr lang="ko-KR" altLang="en-US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59782" y="676648"/>
            <a:ext cx="3213937" cy="461665"/>
            <a:chOff x="858489" y="3452356"/>
            <a:chExt cx="3213937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858489" y="3510018"/>
              <a:ext cx="392901" cy="392901"/>
            </a:xfrm>
            <a:prstGeom prst="rect">
              <a:avLst/>
            </a:prstGeom>
            <a:solidFill>
              <a:srgbClr val="E2D183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3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73262" y="3452356"/>
              <a:ext cx="2799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데이터베이스 </a:t>
              </a:r>
              <a:r>
                <a:rPr lang="en-US" altLang="ko-KR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: </a:t>
              </a:r>
              <a:r>
                <a:rPr lang="ko-KR" altLang="en-US" sz="24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김동준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32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294</Words>
  <Application>Microsoft Office PowerPoint</Application>
  <PresentationFormat>화면 슬라이드 쇼(16:9)</PresentationFormat>
  <Paragraphs>116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맑은 고딕 Semilight</vt:lpstr>
      <vt:lpstr>Rix새내기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 종수</cp:lastModifiedBy>
  <cp:revision>68</cp:revision>
  <dcterms:created xsi:type="dcterms:W3CDTF">2018-06-22T09:33:25Z</dcterms:created>
  <dcterms:modified xsi:type="dcterms:W3CDTF">2019-05-07T13:22:10Z</dcterms:modified>
</cp:coreProperties>
</file>